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14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66088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15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14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5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южный, юго-западный 9-14, днем порывы 15-20 м/с. Температура воздуха 7-9, днем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16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15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8-10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21257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8442</cp:revision>
  <cp:lastPrinted>2021-07-01T03:56:27Z</cp:lastPrinted>
  <dcterms:created xsi:type="dcterms:W3CDTF">2018-03-27T06:03:00Z</dcterms:created>
  <dcterms:modified xsi:type="dcterms:W3CDTF">2026-05-14T07:06:45Z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